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b51403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8b51403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8b51403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8b51403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8b51403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8b51403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8b51403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8b51403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8b514035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8b514035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ee2e739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ee2e739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8b514035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8b514035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oundonsound.com/techniques/digital-my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&amp; Digital Data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75" y="1884500"/>
            <a:ext cx="7068849" cy="1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953850" y="233825"/>
            <a:ext cx="7236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Data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25" y="772652"/>
            <a:ext cx="5678325" cy="41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45800" y="474850"/>
            <a:ext cx="2911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Data: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45800" y="1105700"/>
            <a:ext cx="2762100" cy="3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Smooth and continuous signals that represent a quantity, like sound waves</a:t>
            </a:r>
            <a:r>
              <a:rPr lang="en" sz="3000"/>
              <a:t>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r="50900"/>
          <a:stretch/>
        </p:blipFill>
        <p:spPr>
          <a:xfrm>
            <a:off x="3530900" y="301650"/>
            <a:ext cx="4919873" cy="38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42650" y="457450"/>
            <a:ext cx="3467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Data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42650" y="1152475"/>
            <a:ext cx="2777100" cy="25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numerical representation of an analog signal, represented in increments.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49349" r="1551" b="2353"/>
          <a:stretch/>
        </p:blipFill>
        <p:spPr>
          <a:xfrm>
            <a:off x="3468750" y="457450"/>
            <a:ext cx="4919848" cy="377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devices: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1150"/>
            <a:ext cx="5711651" cy="25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l="2758" r="3749"/>
          <a:stretch/>
        </p:blipFill>
        <p:spPr>
          <a:xfrm>
            <a:off x="6253525" y="1220825"/>
            <a:ext cx="2632725" cy="27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devices: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100" y="1220825"/>
            <a:ext cx="2872375" cy="15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25" y="1281800"/>
            <a:ext cx="5359925" cy="24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74600" y="445025"/>
            <a:ext cx="8357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474600" y="998875"/>
            <a:ext cx="8212200" cy="3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you want a computer to measure something, like temperature or reflective light?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digital computer can’t handle an </a:t>
            </a:r>
            <a:r>
              <a:rPr lang="en" sz="2400" i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infinite</a:t>
            </a: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number of temperatures or light levels.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 it converts analog measurements to just a few digits.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Fortunately the digital approximation of analog measurements is perfectly fine for many applications. 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74600" y="445025"/>
            <a:ext cx="8357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74600" y="1068425"/>
            <a:ext cx="58176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CodeBot’s line sensors emit IR light and then read the reflective light (analog). It converts the data to an integer between 0 and 4,095 (digital), since the analog-to-digital converter has 12 bits resolution.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200" y="1220825"/>
            <a:ext cx="2699400" cy="17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772775" y="140225"/>
            <a:ext cx="8059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Converting Analog to Digital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350" y="763625"/>
            <a:ext cx="4960888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394725" y="4558150"/>
            <a:ext cx="51537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https://www.soundonsound.com/techniques/digital-myth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Proxima Nova</vt:lpstr>
      <vt:lpstr>Raleway</vt:lpstr>
      <vt:lpstr>Source Sans Pro</vt:lpstr>
      <vt:lpstr>Arial</vt:lpstr>
      <vt:lpstr>Montserrat</vt:lpstr>
      <vt:lpstr>Calibri</vt:lpstr>
      <vt:lpstr>Plum</vt:lpstr>
      <vt:lpstr>Analog &amp; Digital Data</vt:lpstr>
      <vt:lpstr>Analog Data</vt:lpstr>
      <vt:lpstr>Analog Data:</vt:lpstr>
      <vt:lpstr>Digital Data</vt:lpstr>
      <vt:lpstr>Analog devices:</vt:lpstr>
      <vt:lpstr>Digital devices:</vt:lpstr>
      <vt:lpstr>Analog to Digital Conversion</vt:lpstr>
      <vt:lpstr>Analog to Digital Conversion</vt:lpstr>
      <vt:lpstr>Example: Converting Analog to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2025-05-18T23:34:10Z</dcterms:modified>
</cp:coreProperties>
</file>